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notesMasterIdLst>
    <p:notesMasterId r:id="rId2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67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5" d="100"/>
          <a:sy n="55" d="100"/>
        </p:scale>
        <p:origin x="61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5916FF-84EB-4212-B018-298ED51B4003}" type="datetimeFigureOut">
              <a:rPr lang="en-US" smtClean="0"/>
              <a:t>9/29/2016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003748-008C-4198-A9FC-90D75D74CD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87239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1995 had</a:t>
            </a:r>
            <a:r>
              <a:rPr lang="en-US" baseline="0" dirty="0"/>
              <a:t> lots of major cultural achievements</a:t>
            </a:r>
          </a:p>
          <a:p>
            <a:endParaRPr lang="en-US" baseline="0" dirty="0"/>
          </a:p>
          <a:p>
            <a:r>
              <a:rPr lang="en-US" baseline="0" dirty="0"/>
              <a:t>Gates = </a:t>
            </a:r>
            <a:r>
              <a:rPr lang="en-US" baseline="0" dirty="0" err="1"/>
              <a:t>sith</a:t>
            </a:r>
            <a:r>
              <a:rPr lang="en-US" baseline="0" dirty="0"/>
              <a:t> lord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003748-008C-4198-A9FC-90D75D74CDA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9152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 computer rendered</a:t>
            </a:r>
            <a:r>
              <a:rPr lang="en-US" baseline="0" dirty="0"/>
              <a:t> movie. Took a room of computers, but now could be done on my watch.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003748-008C-4198-A9FC-90D75D74CDA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6824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 and Gangsters </a:t>
            </a:r>
            <a:r>
              <a:rPr lang="en-US" dirty="0" err="1"/>
              <a:t>Paradice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003748-008C-4198-A9FC-90D75D74CDA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2074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Brendan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Eich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 days</a:t>
            </a:r>
          </a:p>
          <a:p>
            <a:pPr fontAlgn="base"/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Standardized in 1996</a:t>
            </a:r>
          </a:p>
          <a:p>
            <a:pPr fontAlgn="base"/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Purpose: Add dynamic elements to web pages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003748-008C-4198-A9FC-90D75D74CDA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6806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https://github.com/jashkenas/coffeescript/wiki/List-of-languages-that-compile-to-JS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003748-008C-4198-A9FC-90D75D74CDA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0880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https://github.com/ajlopez/CobolScript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003748-008C-4198-A9FC-90D75D74CDA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8174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https://www.typescriptlang.org/</a:t>
            </a:r>
          </a:p>
          <a:p>
            <a:endParaRPr lang="en-US" dirty="0"/>
          </a:p>
          <a:p>
            <a:endParaRPr lang="en-US" dirty="0"/>
          </a:p>
          <a:p>
            <a:pPr fontAlgn="base"/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Kinda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the middle</a:t>
            </a:r>
          </a:p>
          <a:p>
            <a:pPr fontAlgn="base"/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Superset of JS</a:t>
            </a:r>
          </a:p>
          <a:p>
            <a:pPr fontAlgn="base"/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ES6/ES7 Features</a:t>
            </a:r>
          </a:p>
          <a:p>
            <a:pPr fontAlgn="base"/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Optional Static Typing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003748-008C-4198-A9FC-90D75D74CDA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8445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http://kangax.github.io/compat-table/es6/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003748-008C-4198-A9FC-90D75D74CDA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5216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7F8AD81-F855-4E3B-B42D-FCDB3C725A7F}" type="datetimeFigureOut">
              <a:rPr lang="en-US" smtClean="0"/>
              <a:t>9/29/2016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00F47BF9-AC73-46EC-9EF2-C851552559A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9718074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8AD81-F855-4E3B-B42D-FCDB3C725A7F}" type="datetimeFigureOut">
              <a:rPr lang="en-US" smtClean="0"/>
              <a:t>9/29/2016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47BF9-AC73-46EC-9EF2-C851552559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0845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8AD81-F855-4E3B-B42D-FCDB3C725A7F}" type="datetimeFigureOut">
              <a:rPr lang="en-US" smtClean="0"/>
              <a:t>9/29/2016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47BF9-AC73-46EC-9EF2-C851552559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1732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8AD81-F855-4E3B-B42D-FCDB3C725A7F}" type="datetimeFigureOut">
              <a:rPr lang="en-US" smtClean="0"/>
              <a:t>9/29/2016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47BF9-AC73-46EC-9EF2-C851552559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3903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8AD81-F855-4E3B-B42D-FCDB3C725A7F}" type="datetimeFigureOut">
              <a:rPr lang="en-US" smtClean="0"/>
              <a:t>9/29/2016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47BF9-AC73-46EC-9EF2-C851552559A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921205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8AD81-F855-4E3B-B42D-FCDB3C725A7F}" type="datetimeFigureOut">
              <a:rPr lang="en-US" smtClean="0"/>
              <a:t>9/29/2016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47BF9-AC73-46EC-9EF2-C851552559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674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8AD81-F855-4E3B-B42D-FCDB3C725A7F}" type="datetimeFigureOut">
              <a:rPr lang="en-US" smtClean="0"/>
              <a:t>9/29/2016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47BF9-AC73-46EC-9EF2-C851552559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3618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8AD81-F855-4E3B-B42D-FCDB3C725A7F}" type="datetimeFigureOut">
              <a:rPr lang="en-US" smtClean="0"/>
              <a:t>9/29/2016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47BF9-AC73-46EC-9EF2-C851552559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2552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8AD81-F855-4E3B-B42D-FCDB3C725A7F}" type="datetimeFigureOut">
              <a:rPr lang="en-US" smtClean="0"/>
              <a:t>9/29/2016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47BF9-AC73-46EC-9EF2-C851552559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4425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8AD81-F855-4E3B-B42D-FCDB3C725A7F}" type="datetimeFigureOut">
              <a:rPr lang="en-US" smtClean="0"/>
              <a:t>9/29/2016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47BF9-AC73-46EC-9EF2-C851552559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463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8AD81-F855-4E3B-B42D-FCDB3C725A7F}" type="datetimeFigureOut">
              <a:rPr lang="en-US" smtClean="0"/>
              <a:t>9/29/2016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47BF9-AC73-46EC-9EF2-C851552559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2522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A7F8AD81-F855-4E3B-B42D-FCDB3C725A7F}" type="datetimeFigureOut">
              <a:rPr lang="en-US" smtClean="0"/>
              <a:t>9/29/2016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00F47BF9-AC73-46EC-9EF2-C851552559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3169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ypescriptlang.org/Handbook" TargetMode="External"/><Relationship Id="rId2" Type="http://schemas.openxmlformats.org/officeDocument/2006/relationships/hyperlink" Target="http://www.typescriptlang.org/Playground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gitbook.com/book/basarat/typescript/details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3639" y="238541"/>
            <a:ext cx="9418320" cy="3081129"/>
          </a:xfrm>
        </p:spPr>
        <p:txBody>
          <a:bodyPr>
            <a:normAutofit/>
          </a:bodyPr>
          <a:lstStyle/>
          <a:p>
            <a:r>
              <a:rPr lang="en-US" dirty="0"/>
              <a:t>Taming the JavaScript Dragon with </a:t>
            </a:r>
            <a:r>
              <a:rPr lang="en-US" dirty="0" err="1"/>
              <a:t>TypeScript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73639" y="4055165"/>
            <a:ext cx="9418320" cy="2715370"/>
          </a:xfrm>
        </p:spPr>
        <p:txBody>
          <a:bodyPr>
            <a:normAutofit/>
          </a:bodyPr>
          <a:lstStyle/>
          <a:p>
            <a:r>
              <a:rPr lang="en-US" dirty="0"/>
              <a:t>Dustin Ewers</a:t>
            </a:r>
          </a:p>
          <a:p>
            <a:r>
              <a:rPr lang="en-US" dirty="0"/>
              <a:t>Consultant @ </a:t>
            </a:r>
            <a:r>
              <a:rPr lang="en-US" dirty="0" err="1"/>
              <a:t>Centare</a:t>
            </a:r>
            <a:endParaRPr lang="en-US" dirty="0"/>
          </a:p>
          <a:p>
            <a:r>
              <a:rPr lang="en-US" dirty="0"/>
              <a:t>Website: www.dustinewers.com </a:t>
            </a:r>
          </a:p>
          <a:p>
            <a:r>
              <a:rPr lang="en-US" dirty="0"/>
              <a:t>LinkedIn: www.linkedin.com/in/dustinewers</a:t>
            </a:r>
          </a:p>
          <a:p>
            <a:r>
              <a:rPr lang="en-US" dirty="0"/>
              <a:t>Demo Code: https://github.com/DustinEwers/typescript-demos</a:t>
            </a:r>
          </a:p>
        </p:txBody>
      </p:sp>
    </p:spTree>
    <p:extLst>
      <p:ext uri="{BB962C8B-B14F-4D97-AF65-F5344CB8AC3E}">
        <p14:creationId xmlns:p14="http://schemas.microsoft.com/office/powerpoint/2010/main" val="34321361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970" y="78867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9354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5400" dirty="0"/>
              <a:t>JavaScript: The Lousy Parts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Weird Inheritance</a:t>
            </a:r>
          </a:p>
          <a:p>
            <a:r>
              <a:rPr lang="en-US" sz="3600" dirty="0"/>
              <a:t>No Modules</a:t>
            </a:r>
          </a:p>
          <a:p>
            <a:r>
              <a:rPr lang="en-US" sz="3600" dirty="0"/>
              <a:t>Dynamically Typed</a:t>
            </a:r>
          </a:p>
          <a:p>
            <a:r>
              <a:rPr lang="en-US" sz="3600" dirty="0"/>
              <a:t>Poor choice of Number type</a:t>
            </a:r>
          </a:p>
          <a:p>
            <a:r>
              <a:rPr lang="en-US" sz="3600" dirty="0"/>
              <a:t>Horrendous Scoping</a:t>
            </a:r>
          </a:p>
        </p:txBody>
      </p:sp>
    </p:spTree>
    <p:extLst>
      <p:ext uri="{BB962C8B-B14F-4D97-AF65-F5344CB8AC3E}">
        <p14:creationId xmlns:p14="http://schemas.microsoft.com/office/powerpoint/2010/main" val="37054145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JavaScript == VHS</a:t>
            </a:r>
          </a:p>
        </p:txBody>
      </p:sp>
      <p:pic>
        <p:nvPicPr>
          <p:cNvPr id="5124" name="Picture 4" descr="Image result for betamax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9754" y="1926908"/>
            <a:ext cx="5476875" cy="4810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96417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0050" y="365760"/>
            <a:ext cx="10554462" cy="1760220"/>
          </a:xfrm>
        </p:spPr>
        <p:txBody>
          <a:bodyPr>
            <a:noAutofit/>
          </a:bodyPr>
          <a:lstStyle/>
          <a:p>
            <a:r>
              <a:rPr lang="en-US" sz="6000" dirty="0"/>
              <a:t>So why are we using JavaScript?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0050" y="2274570"/>
            <a:ext cx="8595360" cy="4042727"/>
          </a:xfrm>
        </p:spPr>
        <p:txBody>
          <a:bodyPr>
            <a:normAutofit/>
          </a:bodyPr>
          <a:lstStyle/>
          <a:p>
            <a:r>
              <a:rPr lang="en-US" sz="3200" dirty="0"/>
              <a:t>Runs everywhere</a:t>
            </a:r>
          </a:p>
          <a:p>
            <a:r>
              <a:rPr lang="en-US" sz="3200" dirty="0"/>
              <a:t>Smart People</a:t>
            </a:r>
          </a:p>
          <a:p>
            <a:r>
              <a:rPr lang="en-US" sz="3200" dirty="0"/>
              <a:t>Amazing Frameworks</a:t>
            </a:r>
          </a:p>
        </p:txBody>
      </p:sp>
    </p:spTree>
    <p:extLst>
      <p:ext uri="{BB962C8B-B14F-4D97-AF65-F5344CB8AC3E}">
        <p14:creationId xmlns:p14="http://schemas.microsoft.com/office/powerpoint/2010/main" val="21563654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/>
              <a:t>Escaping The Fail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/>
              <a:t>ES2015, ES2016</a:t>
            </a:r>
          </a:p>
          <a:p>
            <a:pPr marL="0" indent="0">
              <a:buNone/>
            </a:pPr>
            <a:r>
              <a:rPr lang="en-US" sz="3600" dirty="0"/>
              <a:t>Compile Another Language Into JavaScript</a:t>
            </a:r>
          </a:p>
        </p:txBody>
      </p:sp>
    </p:spTree>
    <p:extLst>
      <p:ext uri="{BB962C8B-B14F-4D97-AF65-F5344CB8AC3E}">
        <p14:creationId xmlns:p14="http://schemas.microsoft.com/office/powerpoint/2010/main" val="12111439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ECMAScript 2015 / ES6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Classes, modules, and scoped variables</a:t>
            </a:r>
          </a:p>
          <a:p>
            <a:pPr marL="0" indent="0">
              <a:buNone/>
            </a:pPr>
            <a:r>
              <a:rPr lang="en-US" sz="2400" dirty="0"/>
              <a:t>Tasty Syntactic Sugar like arrow function and string interpolation</a:t>
            </a:r>
          </a:p>
          <a:p>
            <a:pPr marL="0" indent="0">
              <a:buNone/>
            </a:pPr>
            <a:r>
              <a:rPr lang="en-US" sz="2400" dirty="0" err="1"/>
              <a:t>Transpilation</a:t>
            </a:r>
            <a:r>
              <a:rPr lang="en-US" sz="2400" dirty="0"/>
              <a:t> (Babel, </a:t>
            </a:r>
            <a:r>
              <a:rPr lang="en-US" sz="2400" dirty="0" err="1"/>
              <a:t>Traceur</a:t>
            </a:r>
            <a:r>
              <a:rPr lang="en-US" sz="2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1947028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JavaScript as the New Assembler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There are over 200 different JavaScript compilers. </a:t>
            </a:r>
          </a:p>
          <a:p>
            <a:pPr marL="0" indent="0">
              <a:buNone/>
            </a:pPr>
            <a:r>
              <a:rPr lang="en-US" dirty="0"/>
              <a:t>Popular ones include </a:t>
            </a:r>
            <a:r>
              <a:rPr lang="en-US" dirty="0" err="1"/>
              <a:t>CoffeeScript</a:t>
            </a:r>
            <a:r>
              <a:rPr lang="en-US" dirty="0"/>
              <a:t> and Dart</a:t>
            </a:r>
          </a:p>
          <a:p>
            <a:pPr marL="0" indent="0">
              <a:buNone/>
            </a:pPr>
            <a:r>
              <a:rPr lang="en-US" dirty="0"/>
              <a:t>Other compilers exist for C#, Java, Ruby, </a:t>
            </a:r>
            <a:r>
              <a:rPr lang="en-US" dirty="0" err="1"/>
              <a:t>etc</a:t>
            </a:r>
            <a:r>
              <a:rPr lang="en-US" dirty="0"/>
              <a:t>… </a:t>
            </a:r>
          </a:p>
        </p:txBody>
      </p:sp>
    </p:spTree>
    <p:extLst>
      <p:ext uri="{BB962C8B-B14F-4D97-AF65-F5344CB8AC3E}">
        <p14:creationId xmlns:p14="http://schemas.microsoft.com/office/powerpoint/2010/main" val="26562892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961" y="0"/>
            <a:ext cx="96573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0833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2734" y="0"/>
            <a:ext cx="72292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5919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029" y="0"/>
            <a:ext cx="106787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0135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539" y="77525"/>
            <a:ext cx="9412357" cy="966084"/>
          </a:xfrm>
        </p:spPr>
        <p:txBody>
          <a:bodyPr>
            <a:normAutofit fontScale="90000"/>
          </a:bodyPr>
          <a:lstStyle/>
          <a:p>
            <a:pPr algn="ctr"/>
            <a:r>
              <a:rPr lang="en-US" sz="7200" dirty="0"/>
              <a:t>1995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9218" y="1043609"/>
            <a:ext cx="3810000" cy="501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4931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TypeScript</a:t>
            </a:r>
            <a:r>
              <a:rPr lang="en-US" dirty="0"/>
              <a:t>: A brief history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base"/>
            <a:r>
              <a:rPr lang="en-US" sz="2400" dirty="0"/>
              <a:t>Invented by Microsoft</a:t>
            </a:r>
          </a:p>
          <a:p>
            <a:pPr fontAlgn="base"/>
            <a:r>
              <a:rPr lang="en-US" sz="2400" dirty="0"/>
              <a:t>Released in 2012 (after two years, not 10 days)</a:t>
            </a:r>
          </a:p>
          <a:p>
            <a:pPr fontAlgn="base"/>
            <a:r>
              <a:rPr lang="en-US" sz="2400" dirty="0"/>
              <a:t>Typescript 2.0 is the most recent release</a:t>
            </a:r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599511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</a:t>
            </a:r>
            <a:r>
              <a:rPr lang="en-US" dirty="0" err="1"/>
              <a:t>TypeScript</a:t>
            </a:r>
            <a:r>
              <a:rPr lang="en-US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800" dirty="0"/>
              <a:t>It mitigates JavaScript’s primary weakness</a:t>
            </a:r>
          </a:p>
        </p:txBody>
      </p:sp>
    </p:spTree>
    <p:extLst>
      <p:ext uri="{BB962C8B-B14F-4D97-AF65-F5344CB8AC3E}">
        <p14:creationId xmlns:p14="http://schemas.microsoft.com/office/powerpoint/2010/main" val="8163950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7482" y="219581"/>
            <a:ext cx="9692640" cy="765810"/>
          </a:xfrm>
        </p:spPr>
        <p:txBody>
          <a:bodyPr/>
          <a:lstStyle/>
          <a:p>
            <a:r>
              <a:rPr lang="en-US" dirty="0"/>
              <a:t>Why </a:t>
            </a:r>
            <a:r>
              <a:rPr lang="en-US" dirty="0" err="1"/>
              <a:t>TypeScript</a:t>
            </a:r>
            <a:r>
              <a:rPr lang="en-US" dirty="0"/>
              <a:t>?  - Static Typing</a:t>
            </a:r>
          </a:p>
        </p:txBody>
      </p:sp>
      <p:pic>
        <p:nvPicPr>
          <p:cNvPr id="6146" name="Picture 2" descr="https://static.pexels.com/photos/3327/construction-work-carpenter-tools.jpg"/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55425" y="1120011"/>
            <a:ext cx="7036753" cy="5715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16063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7714" y="37773"/>
            <a:ext cx="9692640" cy="1325562"/>
          </a:xfrm>
        </p:spPr>
        <p:txBody>
          <a:bodyPr/>
          <a:lstStyle/>
          <a:p>
            <a:r>
              <a:rPr lang="en-US" dirty="0"/>
              <a:t>Why </a:t>
            </a:r>
            <a:r>
              <a:rPr lang="en-US" dirty="0" err="1"/>
              <a:t>TypeScript</a:t>
            </a:r>
            <a:r>
              <a:rPr lang="en-US" dirty="0"/>
              <a:t>? – Adoption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7714" y="1500813"/>
            <a:ext cx="8595360" cy="43513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15,000+ on GitHub</a:t>
            </a:r>
          </a:p>
          <a:p>
            <a:pPr marL="0" indent="0">
              <a:buNone/>
            </a:pPr>
            <a:r>
              <a:rPr lang="en-US" sz="2400" dirty="0"/>
              <a:t>Over 2 million NPM Downloads</a:t>
            </a:r>
          </a:p>
          <a:p>
            <a:pPr marL="0" indent="0">
              <a:buNone/>
            </a:pPr>
            <a:r>
              <a:rPr lang="en-US" sz="2400" dirty="0"/>
              <a:t>Used by: Microsoft, Angular.js, </a:t>
            </a:r>
          </a:p>
          <a:p>
            <a:pPr marL="0" indent="0">
              <a:buNone/>
            </a:pPr>
            <a:r>
              <a:rPr lang="en-US" sz="2400" dirty="0"/>
              <a:t>Ionic, </a:t>
            </a:r>
            <a:r>
              <a:rPr lang="en-US" sz="2400" dirty="0" err="1"/>
              <a:t>Telerik</a:t>
            </a:r>
            <a:r>
              <a:rPr lang="en-US" sz="2400" dirty="0"/>
              <a:t>, </a:t>
            </a:r>
            <a:r>
              <a:rPr lang="en-US" sz="2400" dirty="0" err="1"/>
              <a:t>JetBrains</a:t>
            </a:r>
            <a:r>
              <a:rPr lang="en-US" sz="2400" dirty="0"/>
              <a:t>, </a:t>
            </a:r>
          </a:p>
          <a:p>
            <a:pPr marL="0" indent="0">
              <a:buNone/>
            </a:pPr>
            <a:r>
              <a:rPr lang="en-US" sz="2400" dirty="0"/>
              <a:t>and many others</a:t>
            </a:r>
          </a:p>
        </p:txBody>
      </p:sp>
      <p:pic>
        <p:nvPicPr>
          <p:cNvPr id="1026" name="Picture 2" descr="https://upload.wikimedia.org/wikipedia/commons/c/ca/Circus-Parade_white-bandwagon_Jul0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0382" y="1500813"/>
            <a:ext cx="5405852" cy="3387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78788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953" y="29816"/>
            <a:ext cx="90591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7254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I get Started?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sz="3200" u="sng" dirty="0" err="1">
                <a:hlinkClick r:id="rId2"/>
              </a:rPr>
              <a:t>TypeScript</a:t>
            </a:r>
            <a:r>
              <a:rPr lang="en-US" sz="3200" u="sng" dirty="0">
                <a:hlinkClick r:id="rId2"/>
              </a:rPr>
              <a:t> Playground</a:t>
            </a:r>
            <a:endParaRPr lang="en-US" sz="3200" dirty="0"/>
          </a:p>
          <a:p>
            <a:pPr fontAlgn="base"/>
            <a:r>
              <a:rPr lang="en-US" sz="3200" u="sng" dirty="0" err="1">
                <a:hlinkClick r:id="rId3"/>
              </a:rPr>
              <a:t>TypeScript</a:t>
            </a:r>
            <a:r>
              <a:rPr lang="en-US" sz="3200" u="sng" dirty="0">
                <a:hlinkClick r:id="rId3"/>
              </a:rPr>
              <a:t> Handbook</a:t>
            </a:r>
            <a:endParaRPr lang="en-US" sz="3200" dirty="0"/>
          </a:p>
          <a:p>
            <a:pPr fontAlgn="base"/>
            <a:r>
              <a:rPr lang="en-US" sz="3200" u="sng" dirty="0" err="1">
                <a:hlinkClick r:id="rId4"/>
              </a:rPr>
              <a:t>TypeScript</a:t>
            </a:r>
            <a:r>
              <a:rPr lang="en-US" sz="3200" u="sng" dirty="0">
                <a:hlinkClick r:id="rId4"/>
              </a:rPr>
              <a:t> Deep Dive</a:t>
            </a:r>
            <a:endParaRPr lang="en-US" sz="3200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87323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Demos</a:t>
            </a:r>
          </a:p>
        </p:txBody>
      </p:sp>
    </p:spTree>
    <p:extLst>
      <p:ext uri="{BB962C8B-B14F-4D97-AF65-F5344CB8AC3E}">
        <p14:creationId xmlns:p14="http://schemas.microsoft.com/office/powerpoint/2010/main" val="11418392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6348" y="365760"/>
            <a:ext cx="10358164" cy="717605"/>
          </a:xfrm>
        </p:spPr>
        <p:txBody>
          <a:bodyPr/>
          <a:lstStyle/>
          <a:p>
            <a:r>
              <a:rPr lang="en-US" dirty="0"/>
              <a:t>Major Takeaway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6348" y="4929809"/>
            <a:ext cx="9260884" cy="1699591"/>
          </a:xfrm>
        </p:spPr>
        <p:txBody>
          <a:bodyPr>
            <a:normAutofit/>
          </a:bodyPr>
          <a:lstStyle/>
          <a:p>
            <a:pPr marL="0" indent="0" fontAlgn="base">
              <a:buNone/>
            </a:pPr>
            <a:r>
              <a:rPr lang="en-US" sz="2400" dirty="0"/>
              <a:t>Website: </a:t>
            </a:r>
            <a:r>
              <a:rPr lang="en-US" sz="2400" b="1" dirty="0"/>
              <a:t>www.dustinewers.com</a:t>
            </a:r>
            <a:r>
              <a:rPr lang="en-US" sz="2400" dirty="0"/>
              <a:t> </a:t>
            </a:r>
          </a:p>
          <a:p>
            <a:pPr marL="0" indent="0" fontAlgn="base">
              <a:buNone/>
            </a:pPr>
            <a:r>
              <a:rPr lang="en-US" sz="2400" dirty="0"/>
              <a:t>LinkedIn: </a:t>
            </a:r>
            <a:r>
              <a:rPr lang="en-US" sz="2400" b="1" dirty="0"/>
              <a:t>www.linkedin.com/in/dustinewers</a:t>
            </a:r>
            <a:endParaRPr lang="en-US" sz="2400" dirty="0"/>
          </a:p>
          <a:p>
            <a:pPr marL="0" indent="0" fontAlgn="base">
              <a:buNone/>
            </a:pPr>
            <a:r>
              <a:rPr lang="en-US" sz="2400" dirty="0"/>
              <a:t>Demo Code: </a:t>
            </a:r>
            <a:r>
              <a:rPr lang="en-US" sz="2400" b="1" dirty="0"/>
              <a:t>github.com/</a:t>
            </a:r>
            <a:r>
              <a:rPr lang="en-US" sz="2400" b="1" dirty="0" err="1"/>
              <a:t>DustinEwers</a:t>
            </a:r>
            <a:r>
              <a:rPr lang="en-US" sz="2400" b="1" dirty="0"/>
              <a:t>/typescript-demos</a:t>
            </a:r>
            <a:endParaRPr lang="en-US" sz="2400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2050" name="Picture 2" descr="https://66.media.tumblr.com/32fdee31a3f06fbe5ea5338ebf092d64/tumblr_n7c96zm95V1srvnfpo1_5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3462" y="365760"/>
            <a:ext cx="3870981" cy="4807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96348" y="1470993"/>
            <a:ext cx="598704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If you’re doing any client side work in .NET, </a:t>
            </a:r>
            <a:r>
              <a:rPr lang="en-US" sz="3200" dirty="0" err="1"/>
              <a:t>TypeScript</a:t>
            </a:r>
            <a:r>
              <a:rPr lang="en-US" sz="3200" dirty="0"/>
              <a:t> is the </a:t>
            </a:r>
            <a:r>
              <a:rPr lang="en-US" sz="3200"/>
              <a:t>logical choice.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2500563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8251" y="186856"/>
            <a:ext cx="6143973" cy="966084"/>
          </a:xfrm>
        </p:spPr>
        <p:txBody>
          <a:bodyPr>
            <a:normAutofit fontScale="90000"/>
          </a:bodyPr>
          <a:lstStyle/>
          <a:p>
            <a:pPr algn="ctr"/>
            <a:r>
              <a:rPr lang="en-US" sz="7200" dirty="0"/>
              <a:t>1995</a:t>
            </a:r>
          </a:p>
        </p:txBody>
      </p:sp>
      <p:pic>
        <p:nvPicPr>
          <p:cNvPr id="1026" name="Picture 2" descr="https://upload.wikimedia.org/wikipedia/en/1/13/Toy_Story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9612" y="1473682"/>
            <a:ext cx="2381250" cy="3552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20806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5434" y="77525"/>
            <a:ext cx="9225103" cy="966084"/>
          </a:xfrm>
        </p:spPr>
        <p:txBody>
          <a:bodyPr>
            <a:normAutofit fontScale="90000"/>
          </a:bodyPr>
          <a:lstStyle/>
          <a:p>
            <a:pPr algn="ctr"/>
            <a:r>
              <a:rPr lang="en-US" sz="7200" dirty="0"/>
              <a:t>1995</a:t>
            </a:r>
          </a:p>
        </p:txBody>
      </p:sp>
      <p:pic>
        <p:nvPicPr>
          <p:cNvPr id="1028" name="Picture 4" descr="https://upload.wikimedia.org/wikipedia/en/2/28/Coolio_-_Fantastic_Voyage%2C_The_Greatest_Hit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0611" y="1374498"/>
            <a:ext cx="4762500" cy="4248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81531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6802" y="345882"/>
            <a:ext cx="9692640" cy="816997"/>
          </a:xfrm>
        </p:spPr>
        <p:txBody>
          <a:bodyPr/>
          <a:lstStyle/>
          <a:p>
            <a:r>
              <a:rPr lang="en-US" dirty="0"/>
              <a:t>JavaScript: A History Lesson</a:t>
            </a:r>
          </a:p>
        </p:txBody>
      </p:sp>
      <p:pic>
        <p:nvPicPr>
          <p:cNvPr id="2050" name="Picture 2" descr="https://upload.wikimedia.org/wikipedia/commons/d/d1/Brendan_Eich_Mozilla_Foundation_official_photo.jpg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5860" y="1318590"/>
            <a:ext cx="4124739" cy="4124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739" y="1318592"/>
            <a:ext cx="5396948" cy="411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1065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6559" y="3220279"/>
            <a:ext cx="8595360" cy="3178520"/>
          </a:xfrm>
        </p:spPr>
        <p:txBody>
          <a:bodyPr>
            <a:noAutofit/>
          </a:bodyPr>
          <a:lstStyle/>
          <a:p>
            <a:r>
              <a:rPr lang="en-US" sz="2400" dirty="0"/>
              <a:t>Microcontrollers: Johnny-Five</a:t>
            </a:r>
          </a:p>
          <a:p>
            <a:r>
              <a:rPr lang="en-US" sz="2400" dirty="0"/>
              <a:t>Servers: Node.js</a:t>
            </a:r>
          </a:p>
          <a:p>
            <a:r>
              <a:rPr lang="en-US" sz="2400" dirty="0"/>
              <a:t>Command line tools: </a:t>
            </a:r>
            <a:r>
              <a:rPr lang="en-US" sz="2400" dirty="0" err="1"/>
              <a:t>npm</a:t>
            </a:r>
            <a:r>
              <a:rPr lang="en-US" sz="2400" dirty="0"/>
              <a:t>, gulp, etc...</a:t>
            </a:r>
          </a:p>
          <a:p>
            <a:r>
              <a:rPr lang="en-US" sz="2400" dirty="0"/>
              <a:t>Data Storage and Transport: JSON</a:t>
            </a:r>
          </a:p>
          <a:p>
            <a:r>
              <a:rPr lang="en-US" sz="2400" dirty="0"/>
              <a:t>Mobile Apps: Cordova, Ionic</a:t>
            </a:r>
          </a:p>
          <a:p>
            <a:r>
              <a:rPr lang="en-US" sz="2400" dirty="0"/>
              <a:t>Desktop applications: Electron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9239" y="171450"/>
            <a:ext cx="38100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478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8050" y="1399795"/>
            <a:ext cx="6762750" cy="3857625"/>
          </a:xfrm>
        </p:spPr>
      </p:pic>
    </p:spTree>
    <p:extLst>
      <p:ext uri="{BB962C8B-B14F-4D97-AF65-F5344CB8AC3E}">
        <p14:creationId xmlns:p14="http://schemas.microsoft.com/office/powerpoint/2010/main" val="58726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4409" y="426554"/>
            <a:ext cx="6350000" cy="590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9514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that’s cool, but… 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7425" y="1828800"/>
            <a:ext cx="5704001" cy="4351338"/>
          </a:xfrm>
        </p:spPr>
      </p:pic>
    </p:spTree>
    <p:extLst>
      <p:ext uri="{BB962C8B-B14F-4D97-AF65-F5344CB8AC3E}">
        <p14:creationId xmlns:p14="http://schemas.microsoft.com/office/powerpoint/2010/main" val="3559305901"/>
      </p:ext>
    </p:extLst>
  </p:cSld>
  <p:clrMapOvr>
    <a:masterClrMapping/>
  </p:clrMapOvr>
</p:sld>
</file>

<file path=ppt/theme/theme1.xml><?xml version="1.0" encoding="utf-8"?>
<a:theme xmlns:a="http://schemas.openxmlformats.org/drawingml/2006/main" name="TechDemo">
  <a:themeElements>
    <a:clrScheme name="Custom 1">
      <a:dk1>
        <a:sysClr val="windowText" lastClr="000000"/>
      </a:dk1>
      <a:lt1>
        <a:sysClr val="window" lastClr="FFFFFF"/>
      </a:lt1>
      <a:dk2>
        <a:srgbClr val="242852"/>
      </a:dk2>
      <a:lt2>
        <a:srgbClr val="7F8FA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_TechDemoFont">
      <a:majorFont>
        <a:latin typeface="Century Gothic"/>
        <a:ea typeface=""/>
        <a:cs typeface=""/>
      </a:majorFont>
      <a:minorFont>
        <a:latin typeface="Consolas"/>
        <a:ea typeface=""/>
        <a:cs typeface="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chDemo" id="{0678F552-329D-41F7-B469-76C9F87ECA12}" vid="{77E8EA63-2D2B-4450-B91C-870E969D27E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TechDemo</Template>
  <TotalTime>8528</TotalTime>
  <Words>360</Words>
  <Application>Microsoft Office PowerPoint</Application>
  <PresentationFormat>Widescreen</PresentationFormat>
  <Paragraphs>92</Paragraphs>
  <Slides>27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Arial</vt:lpstr>
      <vt:lpstr>Calibri</vt:lpstr>
      <vt:lpstr>Century Gothic</vt:lpstr>
      <vt:lpstr>Consolas</vt:lpstr>
      <vt:lpstr>Wingdings 2</vt:lpstr>
      <vt:lpstr>TechDemo</vt:lpstr>
      <vt:lpstr>Taming the JavaScript Dragon with TypeScript</vt:lpstr>
      <vt:lpstr>1995</vt:lpstr>
      <vt:lpstr>1995</vt:lpstr>
      <vt:lpstr>1995</vt:lpstr>
      <vt:lpstr>JavaScript: A History Lesson</vt:lpstr>
      <vt:lpstr>PowerPoint Presentation</vt:lpstr>
      <vt:lpstr>PowerPoint Presentation</vt:lpstr>
      <vt:lpstr>PowerPoint Presentation</vt:lpstr>
      <vt:lpstr>that’s cool, but… </vt:lpstr>
      <vt:lpstr>PowerPoint Presentation</vt:lpstr>
      <vt:lpstr>JavaScript: The Lousy Parts</vt:lpstr>
      <vt:lpstr>JavaScript == VHS</vt:lpstr>
      <vt:lpstr>So why are we using JavaScript?</vt:lpstr>
      <vt:lpstr>Escaping The Fail</vt:lpstr>
      <vt:lpstr>ECMAScript 2015 / ES6</vt:lpstr>
      <vt:lpstr>JavaScript as the New Assembler</vt:lpstr>
      <vt:lpstr>PowerPoint Presentation</vt:lpstr>
      <vt:lpstr>PowerPoint Presentation</vt:lpstr>
      <vt:lpstr>PowerPoint Presentation</vt:lpstr>
      <vt:lpstr>TypeScript: A brief history</vt:lpstr>
      <vt:lpstr>Why TypeScript?</vt:lpstr>
      <vt:lpstr>Why TypeScript?  - Static Typing</vt:lpstr>
      <vt:lpstr>Why TypeScript? – Adoption</vt:lpstr>
      <vt:lpstr>PowerPoint Presentation</vt:lpstr>
      <vt:lpstr>How do I get Started?</vt:lpstr>
      <vt:lpstr>Demos</vt:lpstr>
      <vt:lpstr>Major Takeaway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Dustin Ewers</dc:creator>
  <cp:lastModifiedBy>Dustin Ewers</cp:lastModifiedBy>
  <cp:revision>38</cp:revision>
  <dcterms:created xsi:type="dcterms:W3CDTF">2016-09-15T00:27:50Z</dcterms:created>
  <dcterms:modified xsi:type="dcterms:W3CDTF">2016-10-04T00:53:54Z</dcterms:modified>
</cp:coreProperties>
</file>